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3"/>
  </p:notesMasterIdLst>
  <p:handoutMasterIdLst>
    <p:handoutMasterId r:id="rId4"/>
  </p:handoutMasterIdLst>
  <p:sldIdLst>
    <p:sldId id="377" r:id="rId2"/>
  </p:sldIdLst>
  <p:sldSz cx="12192000" cy="6858000"/>
  <p:notesSz cx="6778625" cy="9910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29" autoAdjust="0"/>
    <p:restoredTop sz="94660"/>
  </p:normalViewPr>
  <p:slideViewPr>
    <p:cSldViewPr>
      <p:cViewPr varScale="1">
        <p:scale>
          <a:sx n="80" d="100"/>
          <a:sy n="80" d="100"/>
        </p:scale>
        <p:origin x="14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68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3875"/>
            <a:ext cx="29368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13875"/>
            <a:ext cx="29368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405A6C-F877-480D-8F1A-F5A432C739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307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68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1028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7313" y="742950"/>
            <a:ext cx="6605587" cy="371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6938"/>
            <a:ext cx="49720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17" tIns="46109" rIns="92217" bIns="46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368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13875"/>
            <a:ext cx="29368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17" tIns="46109" rIns="92217" bIns="46109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5000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D92143-5A86-4E05-89D3-2AA06C25F8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974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7ADB3-8708-47D7-B7F6-5A86A4D59E9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72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1D58C-56CE-4304-A25A-051E1F0A8A0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319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FDB81-5774-43ED-8E4E-54F375E936C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279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C5A77-30FB-471B-81C4-BF32907F004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288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8FFBE-A759-4FB1-AAC1-8FD29AFFF03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137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733E8-4DC9-4F42-A1EB-EE81E62E21B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832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85029-84C2-4F9F-8B40-F2648B7693B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82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FDA2A-D1C1-4C62-99BA-3835A707DC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618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21DD9-656A-4FE1-83BD-CD55D65FDB1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24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962B8-B693-4942-8703-D15BA42EA70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646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B5015-FE54-4F36-A08A-9763C9DB86A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741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A2F84F-B69B-4006-ABFB-60F7A99035D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86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127448" y="404816"/>
            <a:ext cx="6264696" cy="707886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/>
              <a:t>　</a:t>
            </a:r>
            <a:r>
              <a:rPr lang="ja-JP" altLang="en-US" sz="4000" dirty="0"/>
              <a:t>計画手法による問題解決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127448" y="1196752"/>
            <a:ext cx="11017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/>
              <a:t>関連科目</a:t>
            </a:r>
            <a:r>
              <a:rPr lang="ja-JP" altLang="en-US" sz="3600" dirty="0" smtClean="0"/>
              <a:t>：モデリングとシミュレーション、</a:t>
            </a:r>
            <a:r>
              <a:rPr lang="ja-JP" altLang="en-US" sz="3600" dirty="0"/>
              <a:t>交通システム論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127448" y="1916832"/>
            <a:ext cx="3600400" cy="646331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/>
              <a:t>研究テーマの例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111682" y="404664"/>
            <a:ext cx="30248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dirty="0"/>
              <a:t>安部研究室</a:t>
            </a: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1271464" y="5659783"/>
            <a:ext cx="39608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 smtClean="0"/>
              <a:t>（３）教育・学習支援</a:t>
            </a:r>
            <a:endParaRPr lang="en-US" altLang="ja-JP" sz="3600" dirty="0"/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2063552" y="6167045"/>
            <a:ext cx="9361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 smtClean="0"/>
              <a:t>・線形代数やその応用、交通システムの情報化</a:t>
            </a:r>
            <a:endParaRPr lang="en-US" altLang="ja-JP" sz="3600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271464" y="2636912"/>
            <a:ext cx="54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 smtClean="0"/>
              <a:t>（１）データ分析・機械学習</a:t>
            </a:r>
            <a:endParaRPr lang="ja-JP" altLang="en-US" sz="3600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91544" y="3284984"/>
            <a:ext cx="9217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 smtClean="0"/>
              <a:t>・教務データの分析による修学支援・履修支援</a:t>
            </a:r>
            <a:endParaRPr lang="ja-JP" altLang="en-US" sz="3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71464" y="3972542"/>
            <a:ext cx="49685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 smtClean="0"/>
              <a:t>（２）最適化手法の適用</a:t>
            </a:r>
            <a:endParaRPr lang="ja-JP" altLang="en-US" sz="36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135560" y="4438853"/>
            <a:ext cx="9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dirty="0" smtClean="0"/>
              <a:t>・交通・物流分野（自動車、鉄道</a:t>
            </a:r>
            <a:r>
              <a:rPr lang="ja-JP" altLang="en-US" sz="3600" dirty="0"/>
              <a:t>、</a:t>
            </a:r>
            <a:r>
              <a:rPr lang="ja-JP" altLang="en-US" sz="3600" dirty="0" smtClean="0"/>
              <a:t>配送</a:t>
            </a:r>
            <a:r>
              <a:rPr lang="ja-JP" altLang="en-US" sz="3600" dirty="0"/>
              <a:t>計画）</a:t>
            </a:r>
            <a:endParaRPr lang="en-US" altLang="ja-JP" sz="3600" dirty="0" smtClean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135560" y="4942909"/>
            <a:ext cx="8425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ja-JP" altLang="en-US" sz="3600" dirty="0"/>
              <a:t>・</a:t>
            </a:r>
            <a:r>
              <a:rPr lang="ja-JP" altLang="en-US" sz="3600" dirty="0" smtClean="0"/>
              <a:t>エネルギー</a:t>
            </a:r>
            <a:r>
              <a:rPr lang="ja-JP" altLang="en-US" sz="3600" dirty="0"/>
              <a:t>分野</a:t>
            </a:r>
            <a:r>
              <a:rPr lang="ja-JP" altLang="en-US" sz="3600" dirty="0" smtClean="0"/>
              <a:t>（家庭の消費電力削減）</a:t>
            </a:r>
            <a:endParaRPr lang="ja-JP" altLang="en-US" sz="3600" dirty="0"/>
          </a:p>
        </p:txBody>
      </p:sp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89"/>
    </mc:Choice>
    <mc:Fallback>
      <p:transition spd="slow" advTm="52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</TotalTime>
  <Words>83</Words>
  <Application>Microsoft Office PowerPoint</Application>
  <PresentationFormat>ワイド画面</PresentationFormat>
  <Paragraphs>11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ＭＳ Ｐ明朝</vt:lpstr>
      <vt:lpstr>Arial</vt:lpstr>
      <vt:lpstr>Calibri</vt:lpstr>
      <vt:lpstr>Calibri Light</vt:lpstr>
      <vt:lpstr>Times New Roman</vt:lpstr>
      <vt:lpstr>標準デザイン</vt:lpstr>
      <vt:lpstr>PowerPoint プレゼンテーション</vt:lpstr>
    </vt:vector>
  </TitlesOfParts>
  <Company>melco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abe</dc:creator>
  <cp:lastModifiedBy>Windows User</cp:lastModifiedBy>
  <cp:revision>156</cp:revision>
  <cp:lastPrinted>2001-03-02T10:22:23Z</cp:lastPrinted>
  <dcterms:created xsi:type="dcterms:W3CDTF">2001-02-28T05:22:10Z</dcterms:created>
  <dcterms:modified xsi:type="dcterms:W3CDTF">2021-04-07T06:59:25Z</dcterms:modified>
</cp:coreProperties>
</file>