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65" r:id="rId5"/>
    <p:sldId id="270" r:id="rId6"/>
    <p:sldId id="275" r:id="rId7"/>
    <p:sldId id="278" r:id="rId8"/>
    <p:sldId id="279" r:id="rId9"/>
    <p:sldId id="257" r:id="rId10"/>
    <p:sldId id="258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43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98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5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82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80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87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14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83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81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87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2AF00-2993-46A4-BD43-76BC6C14A5C3}" type="datetimeFigureOut">
              <a:rPr kumimoji="1" lang="ja-JP" altLang="en-US" smtClean="0"/>
              <a:t>2018/11/6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38BC-6FAD-4030-8A68-C660156C5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52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XQbk55hWBG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dNaHpG4V7t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Lj7ka2sSRM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6-T-6dYpypw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7KorbInNZT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Jjt-HIvwLt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aFUu-eUZKi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aBJOeg1FXJ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mShPT5wabo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pBiXRlUot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XQbk55hWBG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57867" y="876300"/>
            <a:ext cx="9381066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30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日産　公道テスト</a:t>
            </a:r>
            <a:endParaRPr kumimoji="1" lang="ja-JP" altLang="en-US" dirty="0"/>
          </a:p>
        </p:txBody>
      </p:sp>
      <p:pic>
        <p:nvPicPr>
          <p:cNvPr id="4" name="dNaHpG4V7tA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555606"/>
            <a:ext cx="6774183" cy="381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1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j7ka2sSRM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32933" y="581025"/>
            <a:ext cx="9685867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00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-T-6dYpyp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6086" y="430924"/>
            <a:ext cx="10594430" cy="595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519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7KorbInNZT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7462" y="549822"/>
            <a:ext cx="10383053" cy="584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Jjt-HIvwLtE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89" y="280974"/>
            <a:ext cx="10836165" cy="609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9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Uu-eUZKi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1605" y="473334"/>
            <a:ext cx="10451653" cy="587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2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BJOeg1FXJ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25946" y="656216"/>
            <a:ext cx="10523372" cy="591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57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ShPT5wabo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74551" y="435685"/>
            <a:ext cx="10424160" cy="586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068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世界</a:t>
            </a:r>
            <a:r>
              <a:rPr lang="ja-JP" altLang="en-US" dirty="0" smtClean="0"/>
              <a:t>初！　自動運転タクシー</a:t>
            </a:r>
            <a:endParaRPr kumimoji="1" lang="ja-JP" altLang="en-US" dirty="0"/>
          </a:p>
        </p:txBody>
      </p:sp>
      <p:pic>
        <p:nvPicPr>
          <p:cNvPr id="6" name="TpBiXRlUot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30481" y="1690688"/>
            <a:ext cx="9137073" cy="513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4</Words>
  <Application>Microsoft Office PowerPoint</Application>
  <PresentationFormat>ワイド画面</PresentationFormat>
  <Paragraphs>2</Paragraphs>
  <Slides>10</Slides>
  <Notes>0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世界初！　自動運転タクシー</vt:lpstr>
      <vt:lpstr>日産　公道テスト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あｓｄｆｇ</dc:title>
  <dc:creator>User</dc:creator>
  <cp:lastModifiedBy>安部　惠介</cp:lastModifiedBy>
  <cp:revision>31</cp:revision>
  <dcterms:created xsi:type="dcterms:W3CDTF">2018-09-18T04:33:02Z</dcterms:created>
  <dcterms:modified xsi:type="dcterms:W3CDTF">2018-11-06T03:22:29Z</dcterms:modified>
</cp:coreProperties>
</file>